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7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36AACE-D588-4441-B7C4-53980EECFE87}" type="doc">
      <dgm:prSet loTypeId="urn:microsoft.com/office/officeart/2005/8/layout/cycle7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F94294-4CDF-534C-B7AF-0C50D4574E3B}">
      <dgm:prSet phldrT="[Text]" custT="1"/>
      <dgm:spPr>
        <a:solidFill>
          <a:srgbClr val="889A77"/>
        </a:solidFill>
        <a:effectLst>
          <a:outerShdw blurRad="165100" dist="63500" dir="5400000" algn="tl" rotWithShape="0">
            <a:srgbClr val="7F7F7F">
              <a:alpha val="99000"/>
            </a:srgbClr>
          </a:outerShdw>
        </a:effectLst>
      </dgm:spPr>
      <dgm:t>
        <a:bodyPr/>
        <a:lstStyle/>
        <a:p>
          <a:r>
            <a:rPr lang="en-US" sz="3200" dirty="0" smtClean="0">
              <a:latin typeface="+mj-lt"/>
              <a:cs typeface="Gill Sans"/>
            </a:rPr>
            <a:t>Share</a:t>
          </a:r>
          <a:endParaRPr lang="en-US" sz="3200" dirty="0">
            <a:latin typeface="+mj-lt"/>
            <a:cs typeface="Gill Sans"/>
          </a:endParaRPr>
        </a:p>
      </dgm:t>
    </dgm:pt>
    <dgm:pt modelId="{6581D56B-227C-1046-8FD7-6763C90F5A5F}" type="parTrans" cxnId="{1DE64968-EC7A-0E43-853E-1F25A4ACE1D9}">
      <dgm:prSet/>
      <dgm:spPr/>
      <dgm:t>
        <a:bodyPr/>
        <a:lstStyle/>
        <a:p>
          <a:endParaRPr lang="en-US"/>
        </a:p>
      </dgm:t>
    </dgm:pt>
    <dgm:pt modelId="{E61DC2BC-951B-0C46-8565-2999FFC13420}" type="sibTrans" cxnId="{1DE64968-EC7A-0E43-853E-1F25A4ACE1D9}">
      <dgm:prSet/>
      <dgm:spPr>
        <a:solidFill>
          <a:srgbClr val="808080"/>
        </a:solidFill>
      </dgm:spPr>
      <dgm:t>
        <a:bodyPr/>
        <a:lstStyle/>
        <a:p>
          <a:endParaRPr lang="en-US"/>
        </a:p>
      </dgm:t>
    </dgm:pt>
    <dgm:pt modelId="{CBE22581-BF38-9047-89FC-8EBF734EFA74}">
      <dgm:prSet phldrT="[Text]" custT="1"/>
      <dgm:spPr>
        <a:solidFill>
          <a:srgbClr val="AA5C26"/>
        </a:solidFill>
        <a:effectLst>
          <a:outerShdw blurRad="165100" dist="63500" dir="5400000" algn="tl" rotWithShape="0">
            <a:srgbClr val="7F7F7F">
              <a:alpha val="99000"/>
            </a:srgbClr>
          </a:outerShdw>
        </a:effectLst>
      </dgm:spPr>
      <dgm:t>
        <a:bodyPr/>
        <a:lstStyle/>
        <a:p>
          <a:r>
            <a:rPr lang="en-US" sz="3200" dirty="0" smtClean="0">
              <a:latin typeface="+mj-lt"/>
              <a:cs typeface="Gill Sans"/>
            </a:rPr>
            <a:t>Think</a:t>
          </a:r>
          <a:endParaRPr lang="en-US" sz="3200" dirty="0">
            <a:latin typeface="+mj-lt"/>
            <a:cs typeface="Gill Sans"/>
          </a:endParaRPr>
        </a:p>
      </dgm:t>
    </dgm:pt>
    <dgm:pt modelId="{9E352C7D-4627-0E4E-BEAF-9745749AC64C}" type="parTrans" cxnId="{7FDD9084-F81E-B643-805A-D620F15043FE}">
      <dgm:prSet/>
      <dgm:spPr/>
      <dgm:t>
        <a:bodyPr/>
        <a:lstStyle/>
        <a:p>
          <a:endParaRPr lang="en-US"/>
        </a:p>
      </dgm:t>
    </dgm:pt>
    <dgm:pt modelId="{F8D95591-6814-2544-82CC-EF932E7BE623}" type="sibTrans" cxnId="{7FDD9084-F81E-B643-805A-D620F15043FE}">
      <dgm:prSet/>
      <dgm:spPr>
        <a:solidFill>
          <a:srgbClr val="808080"/>
        </a:solidFill>
      </dgm:spPr>
      <dgm:t>
        <a:bodyPr/>
        <a:lstStyle/>
        <a:p>
          <a:endParaRPr lang="en-US"/>
        </a:p>
      </dgm:t>
    </dgm:pt>
    <dgm:pt modelId="{2037C77E-9AFE-4842-AC19-C2F786F59BCD}">
      <dgm:prSet phldrT="[Text]" custT="1"/>
      <dgm:spPr>
        <a:solidFill>
          <a:srgbClr val="233419"/>
        </a:solidFill>
        <a:effectLst>
          <a:outerShdw blurRad="165100" dist="63500" dir="5400000" algn="tl" rotWithShape="0">
            <a:srgbClr val="7F7F7F">
              <a:alpha val="99000"/>
            </a:srgbClr>
          </a:outerShdw>
        </a:effectLst>
      </dgm:spPr>
      <dgm:t>
        <a:bodyPr/>
        <a:lstStyle/>
        <a:p>
          <a:r>
            <a:rPr lang="en-US" sz="3200" dirty="0" smtClean="0">
              <a:latin typeface="+mj-lt"/>
              <a:cs typeface="Gill Sans"/>
            </a:rPr>
            <a:t>Do</a:t>
          </a:r>
          <a:endParaRPr lang="en-US" sz="3200" dirty="0">
            <a:latin typeface="+mj-lt"/>
            <a:cs typeface="Gill Sans"/>
          </a:endParaRPr>
        </a:p>
      </dgm:t>
    </dgm:pt>
    <dgm:pt modelId="{BE25D105-0CBA-0F40-A84F-AAED65364BAA}" type="parTrans" cxnId="{A63754FE-9CC7-A04F-A5D1-3A9BA89F43D5}">
      <dgm:prSet/>
      <dgm:spPr/>
      <dgm:t>
        <a:bodyPr/>
        <a:lstStyle/>
        <a:p>
          <a:endParaRPr lang="en-US"/>
        </a:p>
      </dgm:t>
    </dgm:pt>
    <dgm:pt modelId="{8F417D8B-EBB5-0F43-B8A1-89941DD0591E}" type="sibTrans" cxnId="{A63754FE-9CC7-A04F-A5D1-3A9BA89F43D5}">
      <dgm:prSet/>
      <dgm:spPr>
        <a:solidFill>
          <a:srgbClr val="808080"/>
        </a:solidFill>
      </dgm:spPr>
      <dgm:t>
        <a:bodyPr/>
        <a:lstStyle/>
        <a:p>
          <a:endParaRPr lang="en-US"/>
        </a:p>
      </dgm:t>
    </dgm:pt>
    <dgm:pt modelId="{21D53BF4-DECD-0540-BC78-3F2385A635AA}" type="pres">
      <dgm:prSet presAssocID="{8D36AACE-D588-4441-B7C4-53980EECFE8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C1205E-A577-9D4B-BBC0-0CF49AACB5BE}" type="pres">
      <dgm:prSet presAssocID="{49F94294-4CDF-534C-B7AF-0C50D4574E3B}" presName="node" presStyleLbl="node1" presStyleIdx="0" presStyleCnt="3" custScaleX="78901" custScaleY="149184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11FAEBCA-D093-8040-A5BE-C2F83C62D95B}" type="pres">
      <dgm:prSet presAssocID="{E61DC2BC-951B-0C46-8565-2999FFC13420}" presName="sibTrans" presStyleLbl="sibTrans2D1" presStyleIdx="0" presStyleCnt="3"/>
      <dgm:spPr/>
      <dgm:t>
        <a:bodyPr/>
        <a:lstStyle/>
        <a:p>
          <a:endParaRPr lang="en-US"/>
        </a:p>
      </dgm:t>
    </dgm:pt>
    <dgm:pt modelId="{4D11BA31-9148-6F47-8CCC-688CC3C3FB59}" type="pres">
      <dgm:prSet presAssocID="{E61DC2BC-951B-0C46-8565-2999FFC13420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0A9CEE26-B0C1-FB4A-9D48-CFD6B25BBDA6}" type="pres">
      <dgm:prSet presAssocID="{CBE22581-BF38-9047-89FC-8EBF734EFA74}" presName="node" presStyleLbl="node1" presStyleIdx="1" presStyleCnt="3" custScaleX="78901" custScaleY="149184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EF0B6980-ABDE-7547-8D0A-FE99F19A83FA}" type="pres">
      <dgm:prSet presAssocID="{F8D95591-6814-2544-82CC-EF932E7BE623}" presName="sibTrans" presStyleLbl="sibTrans2D1" presStyleIdx="1" presStyleCnt="3"/>
      <dgm:spPr/>
      <dgm:t>
        <a:bodyPr/>
        <a:lstStyle/>
        <a:p>
          <a:endParaRPr lang="en-US"/>
        </a:p>
      </dgm:t>
    </dgm:pt>
    <dgm:pt modelId="{01735F0B-260D-3640-8055-6401E8873131}" type="pres">
      <dgm:prSet presAssocID="{F8D95591-6814-2544-82CC-EF932E7BE623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0B949AA5-4AB4-EC40-8C4F-A8ACC7B99420}" type="pres">
      <dgm:prSet presAssocID="{2037C77E-9AFE-4842-AC19-C2F786F59BCD}" presName="node" presStyleLbl="node1" presStyleIdx="2" presStyleCnt="3" custScaleX="78901" custScaleY="149184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2C1ED9CD-3112-E145-B90A-912D22BD7717}" type="pres">
      <dgm:prSet presAssocID="{8F417D8B-EBB5-0F43-B8A1-89941DD0591E}" presName="sibTrans" presStyleLbl="sibTrans2D1" presStyleIdx="2" presStyleCnt="3"/>
      <dgm:spPr/>
      <dgm:t>
        <a:bodyPr/>
        <a:lstStyle/>
        <a:p>
          <a:endParaRPr lang="en-US"/>
        </a:p>
      </dgm:t>
    </dgm:pt>
    <dgm:pt modelId="{368A973F-5564-744F-AC53-C74A3C85D14D}" type="pres">
      <dgm:prSet presAssocID="{8F417D8B-EBB5-0F43-B8A1-89941DD0591E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DE64968-EC7A-0E43-853E-1F25A4ACE1D9}" srcId="{8D36AACE-D588-4441-B7C4-53980EECFE87}" destId="{49F94294-4CDF-534C-B7AF-0C50D4574E3B}" srcOrd="0" destOrd="0" parTransId="{6581D56B-227C-1046-8FD7-6763C90F5A5F}" sibTransId="{E61DC2BC-951B-0C46-8565-2999FFC13420}"/>
    <dgm:cxn modelId="{BF11FCF8-7173-8B4E-B007-77DEB8229243}" type="presOf" srcId="{8D36AACE-D588-4441-B7C4-53980EECFE87}" destId="{21D53BF4-DECD-0540-BC78-3F2385A635AA}" srcOrd="0" destOrd="0" presId="urn:microsoft.com/office/officeart/2005/8/layout/cycle7"/>
    <dgm:cxn modelId="{A9C5A600-EC2E-FF4B-A108-46145854B667}" type="presOf" srcId="{8F417D8B-EBB5-0F43-B8A1-89941DD0591E}" destId="{2C1ED9CD-3112-E145-B90A-912D22BD7717}" srcOrd="0" destOrd="0" presId="urn:microsoft.com/office/officeart/2005/8/layout/cycle7"/>
    <dgm:cxn modelId="{A5FA29C3-E287-E74C-9143-4B1AD02E562A}" type="presOf" srcId="{8F417D8B-EBB5-0F43-B8A1-89941DD0591E}" destId="{368A973F-5564-744F-AC53-C74A3C85D14D}" srcOrd="1" destOrd="0" presId="urn:microsoft.com/office/officeart/2005/8/layout/cycle7"/>
    <dgm:cxn modelId="{A63754FE-9CC7-A04F-A5D1-3A9BA89F43D5}" srcId="{8D36AACE-D588-4441-B7C4-53980EECFE87}" destId="{2037C77E-9AFE-4842-AC19-C2F786F59BCD}" srcOrd="2" destOrd="0" parTransId="{BE25D105-0CBA-0F40-A84F-AAED65364BAA}" sibTransId="{8F417D8B-EBB5-0F43-B8A1-89941DD0591E}"/>
    <dgm:cxn modelId="{5CD1BDCB-3E53-974F-9AC2-B05F4DA42AD6}" type="presOf" srcId="{F8D95591-6814-2544-82CC-EF932E7BE623}" destId="{EF0B6980-ABDE-7547-8D0A-FE99F19A83FA}" srcOrd="0" destOrd="0" presId="urn:microsoft.com/office/officeart/2005/8/layout/cycle7"/>
    <dgm:cxn modelId="{7FDD9084-F81E-B643-805A-D620F15043FE}" srcId="{8D36AACE-D588-4441-B7C4-53980EECFE87}" destId="{CBE22581-BF38-9047-89FC-8EBF734EFA74}" srcOrd="1" destOrd="0" parTransId="{9E352C7D-4627-0E4E-BEAF-9745749AC64C}" sibTransId="{F8D95591-6814-2544-82CC-EF932E7BE623}"/>
    <dgm:cxn modelId="{14B47AB6-8124-C848-B6C9-E3A2C0089F38}" type="presOf" srcId="{F8D95591-6814-2544-82CC-EF932E7BE623}" destId="{01735F0B-260D-3640-8055-6401E8873131}" srcOrd="1" destOrd="0" presId="urn:microsoft.com/office/officeart/2005/8/layout/cycle7"/>
    <dgm:cxn modelId="{54A5D7D3-C1D5-674C-B1D3-112FF65F83C8}" type="presOf" srcId="{CBE22581-BF38-9047-89FC-8EBF734EFA74}" destId="{0A9CEE26-B0C1-FB4A-9D48-CFD6B25BBDA6}" srcOrd="0" destOrd="0" presId="urn:microsoft.com/office/officeart/2005/8/layout/cycle7"/>
    <dgm:cxn modelId="{3881B138-DE89-4E48-86EB-0964C9701395}" type="presOf" srcId="{E61DC2BC-951B-0C46-8565-2999FFC13420}" destId="{4D11BA31-9148-6F47-8CCC-688CC3C3FB59}" srcOrd="1" destOrd="0" presId="urn:microsoft.com/office/officeart/2005/8/layout/cycle7"/>
    <dgm:cxn modelId="{5809CAC5-76A9-B345-A62A-F3AAA57C37EF}" type="presOf" srcId="{2037C77E-9AFE-4842-AC19-C2F786F59BCD}" destId="{0B949AA5-4AB4-EC40-8C4F-A8ACC7B99420}" srcOrd="0" destOrd="0" presId="urn:microsoft.com/office/officeart/2005/8/layout/cycle7"/>
    <dgm:cxn modelId="{370D60DF-CF46-8C48-8747-AD77AF417134}" type="presOf" srcId="{E61DC2BC-951B-0C46-8565-2999FFC13420}" destId="{11FAEBCA-D093-8040-A5BE-C2F83C62D95B}" srcOrd="0" destOrd="0" presId="urn:microsoft.com/office/officeart/2005/8/layout/cycle7"/>
    <dgm:cxn modelId="{DFA39051-63D7-7642-8F39-1D894F2750B6}" type="presOf" srcId="{49F94294-4CDF-534C-B7AF-0C50D4574E3B}" destId="{C9C1205E-A577-9D4B-BBC0-0CF49AACB5BE}" srcOrd="0" destOrd="0" presId="urn:microsoft.com/office/officeart/2005/8/layout/cycle7"/>
    <dgm:cxn modelId="{D3CA76D4-654B-5B4B-9396-B0280B815F43}" type="presParOf" srcId="{21D53BF4-DECD-0540-BC78-3F2385A635AA}" destId="{C9C1205E-A577-9D4B-BBC0-0CF49AACB5BE}" srcOrd="0" destOrd="0" presId="urn:microsoft.com/office/officeart/2005/8/layout/cycle7"/>
    <dgm:cxn modelId="{C1989615-19B8-1745-8B58-2E760BE680C1}" type="presParOf" srcId="{21D53BF4-DECD-0540-BC78-3F2385A635AA}" destId="{11FAEBCA-D093-8040-A5BE-C2F83C62D95B}" srcOrd="1" destOrd="0" presId="urn:microsoft.com/office/officeart/2005/8/layout/cycle7"/>
    <dgm:cxn modelId="{3B3B6E30-AFA6-024E-A003-DD94A51E0B60}" type="presParOf" srcId="{11FAEBCA-D093-8040-A5BE-C2F83C62D95B}" destId="{4D11BA31-9148-6F47-8CCC-688CC3C3FB59}" srcOrd="0" destOrd="0" presId="urn:microsoft.com/office/officeart/2005/8/layout/cycle7"/>
    <dgm:cxn modelId="{286DCB39-10BB-A848-BE0D-8AB156EBBCE0}" type="presParOf" srcId="{21D53BF4-DECD-0540-BC78-3F2385A635AA}" destId="{0A9CEE26-B0C1-FB4A-9D48-CFD6B25BBDA6}" srcOrd="2" destOrd="0" presId="urn:microsoft.com/office/officeart/2005/8/layout/cycle7"/>
    <dgm:cxn modelId="{4065E220-F6D6-584E-B15F-1F718DA65224}" type="presParOf" srcId="{21D53BF4-DECD-0540-BC78-3F2385A635AA}" destId="{EF0B6980-ABDE-7547-8D0A-FE99F19A83FA}" srcOrd="3" destOrd="0" presId="urn:microsoft.com/office/officeart/2005/8/layout/cycle7"/>
    <dgm:cxn modelId="{63A9F18E-EE4C-9F4A-8C68-0CCC4C6D3293}" type="presParOf" srcId="{EF0B6980-ABDE-7547-8D0A-FE99F19A83FA}" destId="{01735F0B-260D-3640-8055-6401E8873131}" srcOrd="0" destOrd="0" presId="urn:microsoft.com/office/officeart/2005/8/layout/cycle7"/>
    <dgm:cxn modelId="{E705770E-57AC-1B4C-8E52-D5889F3EC24B}" type="presParOf" srcId="{21D53BF4-DECD-0540-BC78-3F2385A635AA}" destId="{0B949AA5-4AB4-EC40-8C4F-A8ACC7B99420}" srcOrd="4" destOrd="0" presId="urn:microsoft.com/office/officeart/2005/8/layout/cycle7"/>
    <dgm:cxn modelId="{44A0A113-F763-284A-98AB-A6FCED56165F}" type="presParOf" srcId="{21D53BF4-DECD-0540-BC78-3F2385A635AA}" destId="{2C1ED9CD-3112-E145-B90A-912D22BD7717}" srcOrd="5" destOrd="0" presId="urn:microsoft.com/office/officeart/2005/8/layout/cycle7"/>
    <dgm:cxn modelId="{657A17EC-5CD8-4A45-82DF-382104D23F44}" type="presParOf" srcId="{2C1ED9CD-3112-E145-B90A-912D22BD7717}" destId="{368A973F-5564-744F-AC53-C74A3C85D14D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C1205E-A577-9D4B-BBC0-0CF49AACB5BE}">
      <dsp:nvSpPr>
        <dsp:cNvPr id="0" name=""/>
        <dsp:cNvSpPr/>
      </dsp:nvSpPr>
      <dsp:spPr>
        <a:xfrm>
          <a:off x="3444491" y="-269809"/>
          <a:ext cx="1740367" cy="1645321"/>
        </a:xfrm>
        <a:prstGeom prst="ellipse">
          <a:avLst/>
        </a:prstGeom>
        <a:solidFill>
          <a:srgbClr val="889A77"/>
        </a:solidFill>
        <a:ln>
          <a:noFill/>
        </a:ln>
        <a:effectLst>
          <a:outerShdw blurRad="165100" dist="63500" dir="5400000" algn="tl" rotWithShape="0">
            <a:srgbClr val="7F7F7F">
              <a:alpha val="99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+mj-lt"/>
              <a:cs typeface="Gill Sans"/>
            </a:rPr>
            <a:t>Share</a:t>
          </a:r>
          <a:endParaRPr lang="en-US" sz="3200" kern="1200" dirty="0">
            <a:latin typeface="+mj-lt"/>
            <a:cs typeface="Gill Sans"/>
          </a:endParaRPr>
        </a:p>
      </dsp:txBody>
      <dsp:txXfrm>
        <a:off x="3699362" y="-28857"/>
        <a:ext cx="1230625" cy="1163417"/>
      </dsp:txXfrm>
    </dsp:sp>
    <dsp:sp modelId="{11FAEBCA-D093-8040-A5BE-C2F83C62D95B}">
      <dsp:nvSpPr>
        <dsp:cNvPr id="0" name=""/>
        <dsp:cNvSpPr/>
      </dsp:nvSpPr>
      <dsp:spPr>
        <a:xfrm rot="3600000">
          <a:off x="4528066" y="1937603"/>
          <a:ext cx="1395054" cy="386008"/>
        </a:xfrm>
        <a:prstGeom prst="leftRightArrow">
          <a:avLst>
            <a:gd name="adj1" fmla="val 60000"/>
            <a:gd name="adj2" fmla="val 50000"/>
          </a:avLst>
        </a:prstGeom>
        <a:solidFill>
          <a:srgbClr val="80808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4643868" y="2014805"/>
        <a:ext cx="1163450" cy="231604"/>
      </dsp:txXfrm>
    </dsp:sp>
    <dsp:sp modelId="{0A9CEE26-B0C1-FB4A-9D48-CFD6B25BBDA6}">
      <dsp:nvSpPr>
        <dsp:cNvPr id="0" name=""/>
        <dsp:cNvSpPr/>
      </dsp:nvSpPr>
      <dsp:spPr>
        <a:xfrm>
          <a:off x="5266327" y="2885703"/>
          <a:ext cx="1740367" cy="1645321"/>
        </a:xfrm>
        <a:prstGeom prst="ellipse">
          <a:avLst/>
        </a:prstGeom>
        <a:solidFill>
          <a:srgbClr val="AA5C26"/>
        </a:solidFill>
        <a:ln>
          <a:noFill/>
        </a:ln>
        <a:effectLst>
          <a:outerShdw blurRad="165100" dist="63500" dir="5400000" algn="tl" rotWithShape="0">
            <a:srgbClr val="7F7F7F">
              <a:alpha val="99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+mj-lt"/>
              <a:cs typeface="Gill Sans"/>
            </a:rPr>
            <a:t>Think</a:t>
          </a:r>
          <a:endParaRPr lang="en-US" sz="3200" kern="1200" dirty="0">
            <a:latin typeface="+mj-lt"/>
            <a:cs typeface="Gill Sans"/>
          </a:endParaRPr>
        </a:p>
      </dsp:txBody>
      <dsp:txXfrm>
        <a:off x="5521198" y="3126655"/>
        <a:ext cx="1230625" cy="1163417"/>
      </dsp:txXfrm>
    </dsp:sp>
    <dsp:sp modelId="{EF0B6980-ABDE-7547-8D0A-FE99F19A83FA}">
      <dsp:nvSpPr>
        <dsp:cNvPr id="0" name=""/>
        <dsp:cNvSpPr/>
      </dsp:nvSpPr>
      <dsp:spPr>
        <a:xfrm rot="10800000">
          <a:off x="3617148" y="3515360"/>
          <a:ext cx="1395054" cy="386008"/>
        </a:xfrm>
        <a:prstGeom prst="leftRightArrow">
          <a:avLst>
            <a:gd name="adj1" fmla="val 60000"/>
            <a:gd name="adj2" fmla="val 50000"/>
          </a:avLst>
        </a:prstGeom>
        <a:solidFill>
          <a:srgbClr val="80808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3732950" y="3592562"/>
        <a:ext cx="1163450" cy="231604"/>
      </dsp:txXfrm>
    </dsp:sp>
    <dsp:sp modelId="{0B949AA5-4AB4-EC40-8C4F-A8ACC7B99420}">
      <dsp:nvSpPr>
        <dsp:cNvPr id="0" name=""/>
        <dsp:cNvSpPr/>
      </dsp:nvSpPr>
      <dsp:spPr>
        <a:xfrm>
          <a:off x="1622655" y="2885703"/>
          <a:ext cx="1740367" cy="1645321"/>
        </a:xfrm>
        <a:prstGeom prst="ellipse">
          <a:avLst/>
        </a:prstGeom>
        <a:solidFill>
          <a:srgbClr val="233419"/>
        </a:solidFill>
        <a:ln>
          <a:noFill/>
        </a:ln>
        <a:effectLst>
          <a:outerShdw blurRad="165100" dist="63500" dir="5400000" algn="tl" rotWithShape="0">
            <a:srgbClr val="7F7F7F">
              <a:alpha val="99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+mj-lt"/>
              <a:cs typeface="Gill Sans"/>
            </a:rPr>
            <a:t>Do</a:t>
          </a:r>
          <a:endParaRPr lang="en-US" sz="3200" kern="1200" dirty="0">
            <a:latin typeface="+mj-lt"/>
            <a:cs typeface="Gill Sans"/>
          </a:endParaRPr>
        </a:p>
      </dsp:txBody>
      <dsp:txXfrm>
        <a:off x="1877526" y="3126655"/>
        <a:ext cx="1230625" cy="1163417"/>
      </dsp:txXfrm>
    </dsp:sp>
    <dsp:sp modelId="{2C1ED9CD-3112-E145-B90A-912D22BD7717}">
      <dsp:nvSpPr>
        <dsp:cNvPr id="0" name=""/>
        <dsp:cNvSpPr/>
      </dsp:nvSpPr>
      <dsp:spPr>
        <a:xfrm rot="18000000">
          <a:off x="2706230" y="1937603"/>
          <a:ext cx="1395054" cy="386008"/>
        </a:xfrm>
        <a:prstGeom prst="leftRightArrow">
          <a:avLst>
            <a:gd name="adj1" fmla="val 60000"/>
            <a:gd name="adj2" fmla="val 50000"/>
          </a:avLst>
        </a:prstGeom>
        <a:solidFill>
          <a:srgbClr val="80808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2822032" y="2014805"/>
        <a:ext cx="1163450" cy="231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6E700-BB4C-F743-BCF9-2BD5E1415EF6}" type="datetimeFigureOut">
              <a:rPr lang="en-US" smtClean="0"/>
              <a:t>15/08/2014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53218-075E-7749-A24F-AF866908A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48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Increasingly, Share is bleeding into Do, so let’s zoom in on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52BB15-4ABA-9B47-A7C5-E7E376DF8BCF}" type="slidenum">
              <a:rPr lang="nl-NL" smtClean="0"/>
              <a:pPr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0765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CD0E0-E675-354B-A538-5F7322BFA5A7}" type="datetimeFigureOut">
              <a:rPr lang="en-US" smtClean="0"/>
              <a:t>15/08/2014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49FA-FFA7-754A-BD3A-0D891F52A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39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CD0E0-E675-354B-A538-5F7322BFA5A7}" type="datetimeFigureOut">
              <a:rPr lang="en-US" smtClean="0"/>
              <a:t>15/08/2014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49FA-FFA7-754A-BD3A-0D891F52A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53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CD0E0-E675-354B-A538-5F7322BFA5A7}" type="datetimeFigureOut">
              <a:rPr lang="en-US" smtClean="0"/>
              <a:t>15/08/2014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49FA-FFA7-754A-BD3A-0D891F52A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5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CD0E0-E675-354B-A538-5F7322BFA5A7}" type="datetimeFigureOut">
              <a:rPr lang="en-US" smtClean="0"/>
              <a:t>15/08/2014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49FA-FFA7-754A-BD3A-0D891F52A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1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CD0E0-E675-354B-A538-5F7322BFA5A7}" type="datetimeFigureOut">
              <a:rPr lang="en-US" smtClean="0"/>
              <a:t>15/08/2014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49FA-FFA7-754A-BD3A-0D891F52A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98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CD0E0-E675-354B-A538-5F7322BFA5A7}" type="datetimeFigureOut">
              <a:rPr lang="en-US" smtClean="0"/>
              <a:t>15/08/2014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49FA-FFA7-754A-BD3A-0D891F52A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9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CD0E0-E675-354B-A538-5F7322BFA5A7}" type="datetimeFigureOut">
              <a:rPr lang="en-US" smtClean="0"/>
              <a:t>15/08/2014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49FA-FFA7-754A-BD3A-0D891F52A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CD0E0-E675-354B-A538-5F7322BFA5A7}" type="datetimeFigureOut">
              <a:rPr lang="en-US" smtClean="0"/>
              <a:t>15/08/2014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49FA-FFA7-754A-BD3A-0D891F52A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36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CD0E0-E675-354B-A538-5F7322BFA5A7}" type="datetimeFigureOut">
              <a:rPr lang="en-US" smtClean="0"/>
              <a:t>15/08/2014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49FA-FFA7-754A-BD3A-0D891F52A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7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CD0E0-E675-354B-A538-5F7322BFA5A7}" type="datetimeFigureOut">
              <a:rPr lang="en-US" smtClean="0"/>
              <a:t>15/08/2014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49FA-FFA7-754A-BD3A-0D891F52A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53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CD0E0-E675-354B-A538-5F7322BFA5A7}" type="datetimeFigureOut">
              <a:rPr lang="en-US" smtClean="0"/>
              <a:t>15/08/2014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49FA-FFA7-754A-BD3A-0D891F52A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4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CD0E0-E675-354B-A538-5F7322BFA5A7}" type="datetimeFigureOut">
              <a:rPr lang="en-US" smtClean="0"/>
              <a:t>15/08/2014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549FA-FFA7-754A-BD3A-0D891F52A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08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37869"/>
            <a:ext cx="8229600" cy="1143000"/>
          </a:xfrm>
        </p:spPr>
        <p:txBody>
          <a:bodyPr/>
          <a:lstStyle/>
          <a:p>
            <a:r>
              <a:rPr lang="en-US" dirty="0" smtClean="0"/>
              <a:t>Minimal Research Lifecycle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454453"/>
              </p:ext>
            </p:extLst>
          </p:nvPr>
        </p:nvGraphicFramePr>
        <p:xfrm>
          <a:off x="290146" y="1590553"/>
          <a:ext cx="8396654" cy="4261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2E7BE6-F9CB-E043-9E19-1D59841FF525}" type="datetime4">
              <a:rPr lang="en-AU" smtClean="0"/>
              <a:t>August 15,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CC-BY-SA, @</a:t>
            </a:r>
            <a:r>
              <a:rPr lang="en-AU" dirty="0" err="1" smtClean="0"/>
              <a:t>atreloar</a:t>
            </a:r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B1779-19A5-DE4B-9C54-2EAD5EE30F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08399" y="3623411"/>
            <a:ext cx="1739230" cy="127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602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C1205E-A577-9D4B-BBC0-0CF49AACB5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C9C1205E-A577-9D4B-BBC0-0CF49AACB5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1FAEBCA-D093-8040-A5BE-C2F83C62D9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11FAEBCA-D093-8040-A5BE-C2F83C62D9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A9CEE26-B0C1-FB4A-9D48-CFD6B25BBD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0A9CEE26-B0C1-FB4A-9D48-CFD6B25BBD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0B6980-ABDE-7547-8D0A-FE99F19A83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dgm id="{EF0B6980-ABDE-7547-8D0A-FE99F19A83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B949AA5-4AB4-EC40-8C4F-A8ACC7B994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0B949AA5-4AB4-EC40-8C4F-A8ACC7B994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C1ED9CD-3112-E145-B90A-912D22BD77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2C1ED9CD-3112-E145-B90A-912D22BD77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1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31</Words>
  <Application>Microsoft Macintosh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Minimal Research Lifecycle</vt:lpstr>
    </vt:vector>
  </TitlesOfParts>
  <Company>Australian National Data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Minimal Research Lifecycle</dc:title>
  <dc:creator>Andrew Treloar</dc:creator>
  <cp:lastModifiedBy>Andrew Treloar</cp:lastModifiedBy>
  <cp:revision>4</cp:revision>
  <dcterms:created xsi:type="dcterms:W3CDTF">2014-07-26T01:15:20Z</dcterms:created>
  <dcterms:modified xsi:type="dcterms:W3CDTF">2014-08-15T06:47:24Z</dcterms:modified>
</cp:coreProperties>
</file>